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58" r:id="rId4"/>
    <p:sldId id="275" r:id="rId5"/>
    <p:sldId id="265" r:id="rId6"/>
    <p:sldId id="292" r:id="rId7"/>
    <p:sldId id="261" r:id="rId8"/>
    <p:sldId id="262" r:id="rId9"/>
    <p:sldId id="257" r:id="rId10"/>
    <p:sldId id="266" r:id="rId11"/>
    <p:sldId id="273" r:id="rId12"/>
    <p:sldId id="271" r:id="rId13"/>
    <p:sldId id="270" r:id="rId14"/>
    <p:sldId id="269" r:id="rId15"/>
    <p:sldId id="267" r:id="rId16"/>
    <p:sldId id="268" r:id="rId17"/>
    <p:sldId id="288" r:id="rId18"/>
    <p:sldId id="280" r:id="rId19"/>
    <p:sldId id="281" r:id="rId20"/>
    <p:sldId id="277" r:id="rId21"/>
    <p:sldId id="285" r:id="rId22"/>
    <p:sldId id="283" r:id="rId23"/>
    <p:sldId id="259" r:id="rId24"/>
    <p:sldId id="272" r:id="rId25"/>
    <p:sldId id="287" r:id="rId26"/>
    <p:sldId id="294" r:id="rId27"/>
    <p:sldId id="291" r:id="rId28"/>
    <p:sldId id="286" r:id="rId29"/>
    <p:sldId id="293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E6F36"/>
    <a:srgbClr val="A86F36"/>
    <a:srgbClr val="808000"/>
    <a:srgbClr val="BF9D3F"/>
    <a:srgbClr val="000000"/>
    <a:srgbClr val="003366"/>
    <a:srgbClr val="CC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0" autoAdjust="0"/>
    <p:restoredTop sz="94660"/>
  </p:normalViewPr>
  <p:slideViewPr>
    <p:cSldViewPr>
      <p:cViewPr>
        <p:scale>
          <a:sx n="70" d="100"/>
          <a:sy n="70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5D5F04-E581-4651-84F5-D6138E48FD00}" type="datetimeFigureOut">
              <a:rPr lang="en-US"/>
              <a:pPr>
                <a:defRPr/>
              </a:pPr>
              <a:t>6/8/2011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84019D-1A10-4BAC-AD67-23E152892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5424D-DFEE-4460-B71E-6D8A9E6DCE7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37C3CD-DF71-4333-8B3F-3D3A1CC2C56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4F630-2B4A-4841-8AA4-7AF781C5916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9029E-AD4E-41C7-929E-E13D0153ADB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F18FB-FAD2-440F-B4C5-8A4A9AB071E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260B68-C630-4464-AF1E-82B04DFDBDE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5424D-DFEE-4460-B71E-6D8A9E6DCE7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5424D-DFEE-4460-B71E-6D8A9E6DCE7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5424D-DFEE-4460-B71E-6D8A9E6DCE7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1058C-3CBC-413B-A65D-364F7D438C6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E86D8-449D-4D9C-A244-A1FB8D7AD45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1C7F2-695F-4CB5-B92E-3F163CBE118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DC39DB-58F7-46FA-BE84-FA997808FBC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B0EC1-3AC3-46E6-80F4-5E181685599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D22F4-66A6-4804-8E03-4434D14D96A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A14C4B-7824-4872-83E7-5AC13CDCC34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22B57-A352-4EF5-95BE-5056A5BC612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2C0E-161C-4033-9110-1BA018B854D1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BA16-F743-4152-98A5-BC4052A8590E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BEBA-8DF0-4158-91E1-C5FAD324BE44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20B5-E380-4270-97B7-356081ABCAB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F0A0-22DD-42EA-AAE7-FAE38C72F67E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1C2D-0962-45C7-A165-3DAD4C5E900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940C-5503-4D52-A91B-2985470EF2ED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BD84-E4BA-4A9C-BE7D-584DA2E2401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4C7B-3345-41E9-9C6A-DFA493CAC8BA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B687-9905-42DC-9710-BFED5E6BF5A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2D0-BE5C-4B09-91FA-CEC041AF300F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8CED-84E5-43A5-A44A-C5178A6910A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838B-1C32-43C5-AFAB-94FB86DC29FC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3352-A68C-4EC9-B6ED-84FBD617E2E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BA36-5220-4427-85EB-332D099F4DF0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350A-E871-4D58-A869-FCEA7110C10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2590-BE3E-4E89-8FC2-DBD918C56100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048B-F975-4987-B08D-6A02595E6FC6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70D5-1DAB-414F-85E4-F2D6F4FA8B47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1E2E-F4B3-4154-B2D4-32EF3AF9AA0E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CF98-5F13-440F-BA70-161C1D5E851D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B405-57B0-47DE-A71E-B039E879195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E81D0-A04D-4C0B-BCEB-ED379B7E7081}" type="datetimeFigureOut">
              <a:rPr lang="fr-FR"/>
              <a:pPr>
                <a:defRPr/>
              </a:pPr>
              <a:t>08/06/2011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665E8-EFB6-491A-B6BB-F3D91A2C9F3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bicycle/Amsterdam/amsterdam_bicycles/po0b_amsterdam_bicycle_many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bicycle/Amsterdam/amsterdam_bicycles/po1b_amsterdam_bicycle_suit.jpg" TargetMode="External"/><Relationship Id="rId9" Type="http://schemas.openxmlformats.org/officeDocument/2006/relationships/hyperlink" Target="bicycle/Amsterdam/amsterdam_bicycles/pq0b_amsterdam_bicycle_taxi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usatoday.com/news/education/2008-08-06-Outofcars_N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-epic.com/amsterdam_bicycles/" TargetMode="External"/><Relationship Id="rId5" Type="http://schemas.openxmlformats.org/officeDocument/2006/relationships/hyperlink" Target="http://www.virgin-vacations.com/site_vv/11-most-bike-friendly-cities.asp" TargetMode="External"/><Relationship Id="rId4" Type="http://schemas.openxmlformats.org/officeDocument/2006/relationships/hyperlink" Target="http://www.totalbike.com/web/articles/commut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951" y="5199419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Zero0o..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471488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Bicycles-</a:t>
            </a:r>
            <a:r>
              <a:rPr lang="en-US" b="1" u="sng" dirty="0" err="1" smtClean="0"/>
              <a:t>Dawsha</a:t>
            </a:r>
            <a:r>
              <a:rPr lang="en-US" b="1" u="sng" dirty="0" smtClean="0"/>
              <a:t> Fine Arts</a:t>
            </a:r>
            <a:endParaRPr lang="en-US" b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o1t_amsterdam_bicycle_sui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8345"/>
            <a:ext cx="3758513" cy="4437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10" descr="po0t_amsterdam_bicycle_man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14678" y="1357298"/>
            <a:ext cx="4806428" cy="360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1" descr="Copy of pn5s_amsterdam_bicycle_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2047111"/>
            <a:ext cx="4000528" cy="419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13" descr="pq0s_amsterdam_bicycle_taxi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68" y="2571744"/>
            <a:ext cx="4064357" cy="3696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14" descr="Copy of pm7b_amsterdam_bicycle_fas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183674"/>
            <a:ext cx="4237186" cy="381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  <a:prstDash val="solid"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2068879" y="6273249"/>
            <a:ext cx="34628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8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82 pic. In 73 min.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Work\Bibalex\lym\bicycle\2558542407_f631002874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572033" cy="304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79" name="Picture 3" descr="C:\Users\Heba\Documents\My Received Files\42-190644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5238" y="2571744"/>
            <a:ext cx="3165630" cy="400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81" name="Picture 5" descr="C:\Users\Heba\Documents\My Received Files\42-194416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63424"/>
            <a:ext cx="3357586" cy="448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 descr="F:\Work\Bibalex\lym\bicycle\399176782_0efe12bf14_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571612"/>
            <a:ext cx="4691096" cy="351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80" name="Picture 4" descr="C:\Users\Heba\Documents\My Received Files\42-194330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7" y="2928934"/>
            <a:ext cx="556539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:\Work\Bibalex\lym\2693330129_75d9418a5e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25" y="0"/>
            <a:ext cx="1031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eba\Documents\My Received Files\graphbicyling30days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5775" cy="75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eba\Documents\My Received Files\2008_World%20Bike%20and%20Auto%20Production_Small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4700" y="285750"/>
            <a:ext cx="70993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57422" y="3429000"/>
            <a:ext cx="664373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000" indent="-360000">
              <a:buFont typeface="Arial" pitchFamily="34" charset="0"/>
              <a:buChar char="•"/>
              <a:defRPr/>
            </a:pPr>
            <a:r>
              <a:rPr lang="en-US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Economical.</a:t>
            </a:r>
          </a:p>
          <a:p>
            <a:pPr marL="360000" indent="-360000">
              <a:buFont typeface="Arial" pitchFamily="34" charset="0"/>
              <a:buChar char="•"/>
              <a:defRPr/>
            </a:pPr>
            <a:r>
              <a:rPr lang="en-US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Physical.</a:t>
            </a: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60000" indent="-360000">
              <a:buFont typeface="Arial" pitchFamily="34" charset="0"/>
              <a:buChar char="•"/>
              <a:defRPr/>
            </a:pPr>
            <a:r>
              <a:rPr lang="en-US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Environmental. </a:t>
            </a: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60000" indent="-360000" algn="ctr">
              <a:buFont typeface="+mj-lt"/>
              <a:buAutoNum type="arabicPeriod"/>
              <a:defRPr/>
            </a:pP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60000" indent="-360000" algn="ctr">
              <a:buFont typeface="+mj-lt"/>
              <a:buAutoNum type="arabicPeriod"/>
              <a:defRPr/>
            </a:pP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60000" indent="-360000" algn="ctr">
              <a:defRPr/>
            </a:pP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60000" indent="-360000" algn="ctr">
              <a:defRPr/>
            </a:pP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60000" indent="-360000" algn="ctr">
              <a:defRPr/>
            </a:pPr>
            <a:endParaRPr lang="en-US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440" y="1659427"/>
            <a:ext cx="3816430" cy="7694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i="1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Hobo Std" pitchFamily="50" charset="0"/>
              </a:rPr>
              <a:t>Importance …</a:t>
            </a:r>
            <a:endParaRPr lang="en-US" sz="4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Hobo Std" pitchFamily="50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eba\Documents\My Received Files\obesity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5" y="0"/>
            <a:ext cx="962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F:\Work\Bibalex\lym\bicycle\bike\423812900_8b0a4ff984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4325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:\Work\Bibalex\lym\bicycle\New Folder\bike\42-164594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6613" y="0"/>
            <a:ext cx="10266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Work\Bibalex\lym\congestion-and-bike-la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3713" y="0"/>
            <a:ext cx="962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Crowded !!!</a:t>
            </a:r>
          </a:p>
        </p:txBody>
      </p:sp>
      <p:pic>
        <p:nvPicPr>
          <p:cNvPr id="11" name="Picture 4" descr="F:\Work\Bibalex\lym\j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721" y="2000240"/>
            <a:ext cx="7249101" cy="4748161"/>
          </a:xfrm>
          <a:prstGeom prst="rect">
            <a:avLst/>
          </a:prstGeom>
          <a:ln w="38100" cap="sq">
            <a:solidFill>
              <a:srgbClr val="BF9D3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:\Work\Bibalex\lym\bicycle\423812997_ee9ed96881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5763"/>
            <a:ext cx="9144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77440" y="1659427"/>
            <a:ext cx="4826962" cy="7694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i="1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Problems in Egypt</a:t>
            </a:r>
            <a:endParaRPr lang="en-US" sz="4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84" y="3184754"/>
            <a:ext cx="552299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 place for bicycle lane.</a:t>
            </a:r>
          </a:p>
          <a:p>
            <a:pPr marL="457200" indent="-457200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Egyptian weather. </a:t>
            </a:r>
            <a:endParaRPr lang="en-US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Egyptian culture.</a:t>
            </a:r>
          </a:p>
          <a:p>
            <a:pPr marL="457200" indent="-457200" algn="ctr">
              <a:buSzPct val="96000"/>
              <a:defRPr/>
            </a:pPr>
            <a:endParaRPr lang="en-US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703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Short  story…</a:t>
            </a:r>
          </a:p>
        </p:txBody>
      </p:sp>
      <p:pic>
        <p:nvPicPr>
          <p:cNvPr id="28675" name="Picture 2" descr="bikex-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000250"/>
            <a:ext cx="4929187" cy="474821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ba\Documents\My Received Files\AAGN001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7025"/>
            <a:ext cx="9144000" cy="98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Work\Bibalex\lym\bicycle\250606048_df37fa947a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703" y="413073"/>
            <a:ext cx="68237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We Want to be like this</a:t>
            </a:r>
          </a:p>
        </p:txBody>
      </p:sp>
      <p:pic>
        <p:nvPicPr>
          <p:cNvPr id="4" name="Picture 4" descr="AAGN00105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769" y="2928934"/>
            <a:ext cx="6541899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:\Work\Bibalex\lym\jk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071678"/>
            <a:ext cx="567141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9" name="Curved Connector 28"/>
          <p:cNvCxnSpPr/>
          <p:nvPr/>
        </p:nvCxnSpPr>
        <p:spPr>
          <a:xfrm>
            <a:off x="6572264" y="1000108"/>
            <a:ext cx="2000264" cy="1857388"/>
          </a:xfrm>
          <a:prstGeom prst="curvedConnector3">
            <a:avLst>
              <a:gd name="adj1" fmla="val 101855"/>
            </a:avLst>
          </a:prstGeom>
          <a:ln>
            <a:headEnd type="arrow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86116" y="928670"/>
            <a:ext cx="27045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Not like this</a:t>
            </a:r>
          </a:p>
        </p:txBody>
      </p:sp>
      <p:cxnSp>
        <p:nvCxnSpPr>
          <p:cNvPr id="15" name="Curved Connector 14"/>
          <p:cNvCxnSpPr/>
          <p:nvPr/>
        </p:nvCxnSpPr>
        <p:spPr>
          <a:xfrm rot="10800000" flipV="1">
            <a:off x="3143240" y="1500174"/>
            <a:ext cx="2214578" cy="500066"/>
          </a:xfrm>
          <a:prstGeom prst="curvedConnector3">
            <a:avLst>
              <a:gd name="adj1" fmla="val 128266"/>
            </a:avLst>
          </a:prstGeom>
          <a:ln>
            <a:headEnd type="arrow"/>
            <a:tailEnd type="arrow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F:\Work\Bibalex\lym\bicycle\bike\rush_hour_traffic_cart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874" y="4312440"/>
            <a:ext cx="2890754" cy="183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6" name="Picture 4" descr="F:\Work\Bibalex\lym\data\Copy of presentation\مرو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285728"/>
            <a:ext cx="2000263" cy="196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7" name="Picture 5" descr="C:\Users\Heba\Pictures\money-coi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2256" y="4286256"/>
            <a:ext cx="1614586" cy="201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8" name="Picture 6" descr="C:\Users\Heba\Pictures\owlM0403_450x2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347411"/>
            <a:ext cx="2438210" cy="162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9" name="Picture 7" descr="C:\Users\Heba\Pictures\SAA064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0907" y="285728"/>
            <a:ext cx="1890249" cy="20002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000100" y="2357430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      Crowd</a:t>
            </a:r>
            <a:endParaRPr lang="en-US" sz="2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2198" y="2428868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       Fat</a:t>
            </a:r>
            <a:endParaRPr lang="en-US" sz="2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3306" y="4038905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      a turn (</a:t>
            </a:r>
            <a:r>
              <a:rPr lang="ar-SA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لفة</a:t>
            </a: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)</a:t>
            </a:r>
            <a:endParaRPr lang="en-US" sz="2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918" y="6334780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      Pollution</a:t>
            </a:r>
            <a:endParaRPr lang="en-US" sz="2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7884" y="6334804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      Money</a:t>
            </a:r>
            <a:endParaRPr lang="en-US" sz="2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0430" y="719720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i="1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ZeroOo</a:t>
            </a:r>
            <a:r>
              <a:rPr lang="en-US" sz="5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 </a:t>
            </a:r>
            <a:endParaRPr lang="en-US" sz="60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tx2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428992" y="6429396"/>
            <a:ext cx="428628" cy="214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marL="457200" indent="-457200" algn="ctr">
              <a:buSzPct val="96000"/>
              <a:buFont typeface="+mj-lt"/>
              <a:buAutoNum type="arabicPeriod" startAt="2"/>
            </a:pP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643834" y="6429396"/>
            <a:ext cx="428628" cy="214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marL="457200" indent="-457200" algn="ctr">
              <a:buSzPct val="96000"/>
              <a:buFont typeface="+mj-lt"/>
              <a:buAutoNum type="arabicPeriod" startAt="2"/>
            </a:pP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072462" y="2571744"/>
            <a:ext cx="428628" cy="214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marL="457200" indent="-457200" algn="ctr">
              <a:buSzPct val="96000"/>
              <a:buFont typeface="+mj-lt"/>
              <a:buAutoNum type="arabicPeriod" startAt="2"/>
            </a:pP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43504" y="4143380"/>
            <a:ext cx="428628" cy="214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marL="457200" indent="-457200" algn="ctr">
              <a:buSzPct val="96000"/>
              <a:buFont typeface="+mj-lt"/>
              <a:buAutoNum type="arabicPeriod" startAt="2"/>
            </a:pP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786050" y="2500306"/>
            <a:ext cx="428628" cy="2143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marL="457200" indent="-457200" algn="ctr">
              <a:buSzPct val="96000"/>
              <a:buFont typeface="+mj-lt"/>
              <a:buAutoNum type="arabicPeriod" startAt="2"/>
            </a:pP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Heba\Documents\My Received Files\DW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815" y="4000504"/>
            <a:ext cx="1689581" cy="192882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285984" y="1428736"/>
            <a:ext cx="56186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5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Presented by :-</a:t>
            </a:r>
            <a:endParaRPr lang="en-US" sz="60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477" y="3016749"/>
            <a:ext cx="478634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4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Fine Arts</a:t>
            </a:r>
            <a:endParaRPr lang="en-US" sz="48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4859736"/>
            <a:ext cx="682375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Your Views and Suggestions ..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43108" y="428604"/>
            <a:ext cx="478634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5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References :-</a:t>
            </a:r>
            <a:endParaRPr lang="en-US" sz="60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7422" y="1500174"/>
            <a:ext cx="5522993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latin typeface="Comic Sans MS" pitchFamily="66" charset="0"/>
                <a:hlinkClick r:id="rId4"/>
              </a:rPr>
              <a:t>http://www.totalbike.com/web/articles/commuting.html</a:t>
            </a:r>
            <a:endParaRPr lang="en-US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latin typeface="Comic Sans MS" pitchFamily="66" charset="0"/>
                <a:hlinkClick r:id="rId5"/>
              </a:rPr>
              <a:t>http://www.virgin-vacations.com/site_vv/11-most-bike-friendly-cities.asp</a:t>
            </a:r>
            <a:endParaRPr lang="en-US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latin typeface="Comic Sans MS" pitchFamily="66" charset="0"/>
                <a:hlinkClick r:id="rId6"/>
              </a:rPr>
              <a:t>http://www.ski-epic.com/amsterdam_bicycles/</a:t>
            </a:r>
            <a:endParaRPr lang="en-US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u="sng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latin typeface="Comic Sans MS" pitchFamily="66" charset="0"/>
                <a:hlinkClick r:id="rId7"/>
              </a:rPr>
              <a:t>http://www.usatoday.com/news/education/2008-08-06-Outofcars_N.htm</a:t>
            </a:r>
            <a:endParaRPr lang="en-US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 marL="457200" indent="-457200" algn="ctr">
              <a:buSzPct val="96000"/>
              <a:defRPr/>
            </a:pPr>
            <a:endParaRPr lang="en-US" sz="24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Crowded !!!</a:t>
            </a:r>
          </a:p>
        </p:txBody>
      </p:sp>
      <p:pic>
        <p:nvPicPr>
          <p:cNvPr id="11" name="Picture 4" descr="F:\Work\Bibalex\lym\j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966924"/>
            <a:ext cx="4561973" cy="3033712"/>
          </a:xfrm>
          <a:prstGeom prst="rect">
            <a:avLst/>
          </a:prstGeom>
          <a:ln w="38100" cap="sq">
            <a:solidFill>
              <a:srgbClr val="BF9D3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5" descr="F:\Work\Bibalex\lym\p39129-Cairo-Khan_el_Khalil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53787" y="3888378"/>
            <a:ext cx="4318807" cy="2828818"/>
          </a:xfrm>
          <a:prstGeom prst="rect">
            <a:avLst/>
          </a:prstGeom>
          <a:ln w="57150" cap="sq">
            <a:solidFill>
              <a:srgbClr val="BF9D3F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Picture 12" descr="AAGN00105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246063" y="0"/>
            <a:ext cx="9431338" cy="707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Crowded !!!</a:t>
            </a:r>
          </a:p>
        </p:txBody>
      </p:sp>
      <p:pic>
        <p:nvPicPr>
          <p:cNvPr id="6147" name="Picture 2" descr="C:\Users\Heba\Documents\My Received Files\commut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986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Calm 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pic>
        <p:nvPicPr>
          <p:cNvPr id="11" name="Picture 4" descr="F:\Work\Bibalex\lym\j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1604" y="2000240"/>
            <a:ext cx="6215041" cy="4661281"/>
          </a:xfrm>
          <a:prstGeom prst="rect">
            <a:avLst/>
          </a:prstGeom>
          <a:ln w="38100" cap="sq">
            <a:solidFill>
              <a:srgbClr val="BF9D3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Crowded !!!</a:t>
            </a:r>
          </a:p>
        </p:txBody>
      </p:sp>
      <p:pic>
        <p:nvPicPr>
          <p:cNvPr id="4" name="Picture 4" descr="AAGN00105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73205" y="0"/>
            <a:ext cx="12560443" cy="6858000"/>
          </a:xfrm>
          <a:prstGeom prst="rect">
            <a:avLst/>
          </a:prstGeom>
          <a:ln w="63500" cap="rnd" cmpd="tri">
            <a:solidFill>
              <a:srgbClr val="BF9D3F"/>
            </a:solidFill>
            <a:prstDash val="lgDash"/>
            <a:miter lim="800000"/>
          </a:ln>
          <a:effectLst>
            <a:outerShdw blurRad="76200" dist="139700" dir="3600000" sx="101000" sy="101000" algn="tl" rotWithShape="0">
              <a:srgbClr val="000000">
                <a:alpha val="42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89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Car Parking!!!</a:t>
            </a:r>
          </a:p>
        </p:txBody>
      </p:sp>
      <p:pic>
        <p:nvPicPr>
          <p:cNvPr id="5" name="Picture 4" descr="AAGN00105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2071678"/>
            <a:ext cx="4262138" cy="2928958"/>
          </a:xfrm>
          <a:prstGeom prst="rect">
            <a:avLst/>
          </a:prstGeom>
          <a:ln w="63500" cap="rnd" cmpd="tri">
            <a:solidFill>
              <a:srgbClr val="BF9D3F"/>
            </a:solidFill>
            <a:prstDash val="lgDash"/>
            <a:miter lim="800000"/>
          </a:ln>
          <a:effectLst>
            <a:outerShdw blurRad="76200" dist="139700" dir="3600000" sx="101000" sy="101000" algn="tl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5" descr="AAGN00105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91064" y="3143248"/>
            <a:ext cx="4207648" cy="3155736"/>
          </a:xfrm>
          <a:prstGeom prst="rect">
            <a:avLst/>
          </a:prstGeom>
          <a:ln w="63500" cap="rnd" cmpd="tri">
            <a:solidFill>
              <a:srgbClr val="BF9D3F"/>
            </a:solidFill>
            <a:prstDash val="lgDash"/>
            <a:miter lim="800000"/>
          </a:ln>
          <a:effectLst>
            <a:outerShdw blurRad="76200" dist="139700" dir="3600000" sx="101000" sy="101000" algn="tl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703" y="413073"/>
            <a:ext cx="68237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Bicycle Parking…</a:t>
            </a:r>
          </a:p>
        </p:txBody>
      </p:sp>
      <p:pic>
        <p:nvPicPr>
          <p:cNvPr id="5" name="Picture 4" descr="AAGN00105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2166184"/>
            <a:ext cx="4262138" cy="2739945"/>
          </a:xfrm>
          <a:prstGeom prst="rect">
            <a:avLst/>
          </a:prstGeom>
          <a:ln w="63500" cap="rnd" cmpd="tri">
            <a:solidFill>
              <a:srgbClr val="BF9D3F"/>
            </a:solidFill>
            <a:prstDash val="lgDash"/>
            <a:miter lim="800000"/>
          </a:ln>
          <a:effectLst>
            <a:outerShdw blurRad="76200" dist="139700" dir="3600000" sx="101000" sy="101000" algn="tl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5" descr="AAGN00105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91064" y="3143248"/>
            <a:ext cx="4207648" cy="3155736"/>
          </a:xfrm>
          <a:prstGeom prst="rect">
            <a:avLst/>
          </a:prstGeom>
          <a:ln w="63500" cap="rnd" cmpd="tri">
            <a:solidFill>
              <a:srgbClr val="BF9D3F"/>
            </a:solidFill>
            <a:prstDash val="lgDash"/>
            <a:miter lim="800000"/>
          </a:ln>
          <a:effectLst>
            <a:outerShdw blurRad="76200" dist="139700" dir="3600000" sx="101000" sy="101000" algn="tl" rotWithShape="0">
              <a:srgbClr val="000000">
                <a:alpha val="42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71671" y="639529"/>
            <a:ext cx="300039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3600" i="1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9999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50" charset="0"/>
              </a:rPr>
              <a:t>Amsterdam</a:t>
            </a:r>
            <a:endParaRPr lang="en-US" sz="40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39999">
                    <a:schemeClr val="bg2">
                      <a:lumMod val="75000"/>
                    </a:schemeClr>
                  </a:gs>
                  <a:gs pos="7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50" charset="0"/>
            </a:endParaRPr>
          </a:p>
        </p:txBody>
      </p:sp>
      <p:pic>
        <p:nvPicPr>
          <p:cNvPr id="13316" name="Picture 4" descr="C:\Users\Heba\Desktop\amsterdam_bikepar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6466" y="1785926"/>
            <a:ext cx="661181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marL="457200" indent="-457200" algn="ctr">
          <a:buSzPct val="96000"/>
          <a:buFont typeface="+mj-lt"/>
          <a:buAutoNum type="arabicPeriod" startAt="2"/>
          <a:defRPr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1521</TotalTime>
  <Words>121</Words>
  <Application>Microsoft Office PowerPoint</Application>
  <PresentationFormat>On-screen Show (4:3)</PresentationFormat>
  <Paragraphs>61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Administrator</cp:lastModifiedBy>
  <cp:revision>93</cp:revision>
  <dcterms:created xsi:type="dcterms:W3CDTF">2008-05-07T03:25:36Z</dcterms:created>
  <dcterms:modified xsi:type="dcterms:W3CDTF">2011-06-08T09:32:38Z</dcterms:modified>
</cp:coreProperties>
</file>